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8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5AE18-417C-4579-BBA6-DEEA07188779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F4103-CF15-40AE-AA29-26221F9C37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2635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5AE18-417C-4579-BBA6-DEEA07188779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F4103-CF15-40AE-AA29-26221F9C37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744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5AE18-417C-4579-BBA6-DEEA07188779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F4103-CF15-40AE-AA29-26221F9C37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272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5AE18-417C-4579-BBA6-DEEA07188779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F4103-CF15-40AE-AA29-26221F9C37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83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5AE18-417C-4579-BBA6-DEEA07188779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F4103-CF15-40AE-AA29-26221F9C37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3792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5AE18-417C-4579-BBA6-DEEA07188779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F4103-CF15-40AE-AA29-26221F9C37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341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5AE18-417C-4579-BBA6-DEEA07188779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F4103-CF15-40AE-AA29-26221F9C37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1840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5AE18-417C-4579-BBA6-DEEA07188779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F4103-CF15-40AE-AA29-26221F9C37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780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5AE18-417C-4579-BBA6-DEEA07188779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F4103-CF15-40AE-AA29-26221F9C37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8465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5AE18-417C-4579-BBA6-DEEA07188779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F4103-CF15-40AE-AA29-26221F9C37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713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5AE18-417C-4579-BBA6-DEEA07188779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F4103-CF15-40AE-AA29-26221F9C37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24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85AE18-417C-4579-BBA6-DEEA07188779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F4103-CF15-40AE-AA29-26221F9C37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065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7200" b="1" dirty="0" smtClean="0">
                <a:solidFill>
                  <a:srgbClr val="FF0000"/>
                </a:solidFill>
              </a:rPr>
              <a:t>WORDLE with Ms. Steele</a:t>
            </a:r>
            <a:endParaRPr lang="en-US" sz="72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Brainstorm things you love!!!  (5 minutes)</a:t>
            </a:r>
          </a:p>
          <a:p>
            <a:pPr algn="ctr"/>
            <a:r>
              <a:rPr lang="en-US" dirty="0" smtClean="0"/>
              <a:t>Overview of </a:t>
            </a:r>
            <a:r>
              <a:rPr lang="en-US" dirty="0" err="1" smtClean="0"/>
              <a:t>Wordle</a:t>
            </a:r>
            <a:r>
              <a:rPr lang="en-US" dirty="0" smtClean="0"/>
              <a:t> (</a:t>
            </a:r>
            <a:r>
              <a:rPr lang="en-US" dirty="0" err="1" smtClean="0"/>
              <a:t>powerpoint</a:t>
            </a:r>
            <a:r>
              <a:rPr lang="en-US" dirty="0" smtClean="0"/>
              <a:t>!)</a:t>
            </a:r>
          </a:p>
          <a:p>
            <a:pPr algn="ctr"/>
            <a:r>
              <a:rPr lang="en-US" dirty="0" smtClean="0"/>
              <a:t>Select the Items that are MOST important!!</a:t>
            </a:r>
          </a:p>
          <a:p>
            <a:pPr algn="ctr"/>
            <a:r>
              <a:rPr lang="en-US" dirty="0" smtClean="0"/>
              <a:t>Pass out equipment!</a:t>
            </a:r>
          </a:p>
          <a:p>
            <a:pPr algn="ctr"/>
            <a:r>
              <a:rPr lang="en-US" dirty="0" smtClean="0"/>
              <a:t>Type</a:t>
            </a:r>
          </a:p>
          <a:p>
            <a:pPr algn="ctr"/>
            <a:r>
              <a:rPr lang="en-US" dirty="0" smtClean="0"/>
              <a:t>Print 2…1 for here and 1 for home!! </a:t>
            </a:r>
            <a:r>
              <a:rPr lang="en-US" dirty="0" smtClean="0">
                <a:sym typeface="Wingdings" panose="05000000000000000000" pitchFamily="2" charset="2"/>
              </a:rPr>
              <a:t></a:t>
            </a:r>
            <a:endParaRPr lang="en-US" dirty="0" smtClean="0"/>
          </a:p>
          <a:p>
            <a:pPr algn="ctr"/>
            <a:r>
              <a:rPr lang="en-US" dirty="0" smtClean="0"/>
              <a:t>ENJOY!!!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4662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 rotWithShape="1">
          <a:blip r:embed="rId2"/>
          <a:srcRect l="49679" b="35496"/>
          <a:stretch/>
        </p:blipFill>
        <p:spPr bwMode="auto">
          <a:xfrm>
            <a:off x="1894840" y="1022350"/>
            <a:ext cx="7680960" cy="45275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947926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2"/>
          <a:srcRect l="50000" b="15866"/>
          <a:stretch/>
        </p:blipFill>
        <p:spPr bwMode="auto">
          <a:xfrm>
            <a:off x="2379662" y="948690"/>
            <a:ext cx="7742238" cy="518541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838755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2"/>
          <a:srcRect l="50160" b="14263"/>
          <a:stretch/>
        </p:blipFill>
        <p:spPr bwMode="auto">
          <a:xfrm>
            <a:off x="2401887" y="819150"/>
            <a:ext cx="7529513" cy="54292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587893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2"/>
          <a:srcRect l="50000" b="14263"/>
          <a:stretch/>
        </p:blipFill>
        <p:spPr bwMode="auto">
          <a:xfrm>
            <a:off x="2020252" y="747712"/>
            <a:ext cx="7733348" cy="528478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530472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45</Words>
  <Application>Microsoft Office PowerPoint</Application>
  <PresentationFormat>Widescreen</PresentationFormat>
  <Paragraphs>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Wingdings</vt:lpstr>
      <vt:lpstr>Office Theme</vt:lpstr>
      <vt:lpstr>WORDLE with Ms. Steele</vt:lpstr>
      <vt:lpstr>PowerPoint Presentation</vt:lpstr>
      <vt:lpstr>PowerPoint Presentation</vt:lpstr>
      <vt:lpstr>PowerPoint Presentation</vt:lpstr>
      <vt:lpstr>PowerPoint Presentation</vt:lpstr>
    </vt:vector>
  </TitlesOfParts>
  <Company>Granite School District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WORDLE with Ms. Steele</dc:title>
  <dc:creator>Cutshaw, Colton L</dc:creator>
  <cp:lastModifiedBy>Cutshaw, Colton L</cp:lastModifiedBy>
  <cp:revision>2</cp:revision>
  <dcterms:created xsi:type="dcterms:W3CDTF">2014-10-13T17:05:11Z</dcterms:created>
  <dcterms:modified xsi:type="dcterms:W3CDTF">2014-10-13T17:09:29Z</dcterms:modified>
</cp:coreProperties>
</file>